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F28"/>
    <a:srgbClr val="043E20"/>
    <a:srgbClr val="E9F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FF993-51EB-4073-BB17-F294ECABF624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531E4-D1E0-41D1-AC22-2AF856B6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9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EA66D-1E64-4442-B92A-05B747FEE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CA520-733A-4145-A1B0-0C9E663AFCBE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F54F4-8AE7-4C8E-9170-A754E61F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08697-A48C-4934-A404-994DAAFC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7C91B-0257-4286-9F4C-39AA77D7BE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50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FCEB6-5449-4981-8327-AF42CC99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C36A8-ED59-491E-A9C6-B357C5793F55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745B1-5280-4A56-9CEC-2AED34C94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0520C1-BD59-42B2-9BBB-E077B7267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815814-9323-4B93-A0FF-0B0BE95271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36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C4282-07DB-48F6-B539-C77B5056B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3B67E-C487-4E79-B587-EEDF37E987E7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5EFE6-6495-40FB-B70A-2C7BADFF1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DEA45-4C08-44CD-9A94-D53AB68FA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6DAC4-E6A7-41DB-9113-DB472E03A4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43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7EFCE-CB44-4952-98A0-4C85DEC0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DA85B-E120-48D6-B9E9-9A221547317B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BB492-770A-44C7-986C-A1853189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95491-83E1-4722-A28E-6D85828A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D75A5-877F-4911-8944-506A2F8800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492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C673E-6A78-48F2-869C-AB2F6682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927D4-71D3-47DE-BA95-F08D44EC0E3E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87B5F-91F4-4F3E-A4B8-36BED8F76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D98CC-B92B-4473-9816-490117DA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B0365-9871-4786-9D0D-508EC34085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159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2F3D3B-EDDA-4AE8-BC78-8D0EFF58F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3F853-5C45-4AC6-86D5-47569BDC0A3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B1E4BF-DEE6-47C7-8CF9-22BF2DC3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79B010-D7DA-4F91-835F-5C716F36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B936B-8585-4018-BA84-E57C28F7A6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98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C37B70A-B008-43FC-B578-0A93E974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CB455-0670-46A2-9276-BDBB9E9DB6BA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42C89C-05BD-4388-BAEE-5D16F1FA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97AE19-649C-4C33-A176-021BD5C8E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A65E8-517B-4AD0-9F59-CCFBA17C38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5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1999FF-02E0-44EC-BEBE-92DC7047E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A4E35-0D2A-49B5-A15E-A26F05839FC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0DE82D5-985C-4D84-B5AB-B0E2F270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157DDF9-70ED-460D-A0DC-796040AEE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50D67-717E-46AB-8710-E9F70E921A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55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C613C78-C659-4348-8EF6-C1FCABA98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BF36E-B577-4291-8017-659BD2BDCA15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374C75E-716F-4467-B2AD-D65B98142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F96EEBA-C2B7-4C87-8393-2FB5EA80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86958-6CFC-4096-B366-9CF49273F2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459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882B5DB-58FC-4CA2-896D-9AF0D768A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7692C-95AF-4916-A2CE-4684C519A6D6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76E43A-00C2-4A65-AD4A-084330018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F73CC9-468D-4E1D-B81F-39CE5F6A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1DBCF-9233-4EA2-BA2C-CA47223DDC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50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364E4DD-DCEB-4B32-83C7-6D6041B86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9541C-47F2-4254-AE97-908F18185B18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77901B-2707-4756-A058-F0595F99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43F564-A4BC-46E4-82E9-3F332BE85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2FBE8-8AAF-4356-A149-2C7C6823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46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5BAB21F-637B-4453-B74C-76E72C9CB4D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79F4EC0-FF1E-4D14-A8B3-769DC8D4F3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13B05F-D876-4A6C-B8B0-D03D474A43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9887B1-5226-4D00-90D0-27319E2F570C}" type="datetimeFigureOut">
              <a:rPr lang="en-US"/>
              <a:pPr>
                <a:defRPr/>
              </a:pPr>
              <a:t>1/14/2019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06C2D-45AB-4615-8FDB-B3835DD44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49FB-44E2-463A-B520-14A9E3960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45B0F2E-A049-4398-AB65-F82CC6B1F6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72B1F5-81E5-466E-A33F-ACD4DD5B2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54" y="-16809"/>
            <a:ext cx="9162254" cy="6858000"/>
          </a:xfrm>
          <a:prstGeom prst="rect">
            <a:avLst/>
          </a:prstGeom>
        </p:spPr>
      </p:pic>
      <p:sp>
        <p:nvSpPr>
          <p:cNvPr id="2050" name="Title 1">
            <a:extLst>
              <a:ext uri="{FF2B5EF4-FFF2-40B4-BE49-F238E27FC236}">
                <a16:creationId xmlns:a16="http://schemas.microsoft.com/office/drawing/2014/main" id="{CE14443B-11EA-4E3E-915F-10B69EB24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1668755"/>
            <a:ext cx="8213631" cy="1184181"/>
          </a:xfrm>
        </p:spPr>
        <p:txBody>
          <a:bodyPr/>
          <a:lstStyle/>
          <a:p>
            <a:r>
              <a:rPr lang="en-US" altLang="en-US" sz="8800" b="1" dirty="0" err="1">
                <a:ln>
                  <a:solidFill>
                    <a:srgbClr val="C0000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就在這裡</a:t>
            </a:r>
            <a:endParaRPr lang="en-US" altLang="en-US" sz="8800" b="1" dirty="0">
              <a:ln>
                <a:solidFill>
                  <a:srgbClr val="C00000"/>
                </a:solidFill>
              </a:ln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2BB211E-C141-4888-AC77-B4B40658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717031"/>
            <a:ext cx="8003232" cy="2088233"/>
          </a:xfrm>
        </p:spPr>
        <p:txBody>
          <a:bodyPr rtlCol="0">
            <a:normAutofit fontScale="55000" lnSpcReduction="20000"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16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6800" dirty="0">
                <a:ln>
                  <a:solidFill>
                    <a:srgbClr val="054F28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Right Here</a:t>
            </a:r>
            <a:endParaRPr lang="en-US" sz="16800" b="1" dirty="0">
              <a:ln>
                <a:solidFill>
                  <a:srgbClr val="054F28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40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A72B1F5-81E5-466E-A33F-ACD4DD5B2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254" y="0"/>
            <a:ext cx="9162254" cy="6858000"/>
          </a:xfrm>
          <a:prstGeom prst="rect">
            <a:avLst/>
          </a:prstGeom>
        </p:spPr>
      </p:pic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2BB211E-C141-4888-AC77-B4B40658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077200" cy="295232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b="1" dirty="0"/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最好的時刻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最美的地方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就是現在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就在這裡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因這裡有祢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有祢的同在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吸引我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不願離開</a:t>
            </a:r>
            <a:endParaRPr lang="en-US" dirty="0">
              <a:ln>
                <a:solidFill>
                  <a:srgbClr val="043E20"/>
                </a:solidFill>
              </a:ln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65A475-7E42-4C6E-9357-5C1C2EFAB2C4}"/>
              </a:ext>
            </a:extLst>
          </p:cNvPr>
          <p:cNvSpPr txBox="1">
            <a:spLocks/>
          </p:cNvSpPr>
          <p:nvPr/>
        </p:nvSpPr>
        <p:spPr bwMode="auto">
          <a:xfrm>
            <a:off x="609600" y="3501008"/>
            <a:ext cx="807720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This fair moment,   this beautiful place 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This is the time ,  right here.  </a:t>
            </a:r>
          </a:p>
          <a:p>
            <a:pPr algn="ctr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Because of you, for you are with me 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Attracts me,   I don't want to leave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4456B-D851-4D37-A223-D7A3115B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40896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Here  1/3</a:t>
            </a:r>
          </a:p>
        </p:txBody>
      </p:sp>
    </p:spTree>
    <p:extLst>
      <p:ext uri="{BB962C8B-B14F-4D97-AF65-F5344CB8AC3E}">
        <p14:creationId xmlns:p14="http://schemas.microsoft.com/office/powerpoint/2010/main" val="220183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76DCCB-6466-406E-B7EC-2597A7ADC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90591"/>
          </a:xfrm>
          <a:prstGeom prst="rect">
            <a:avLst/>
          </a:prstGeom>
        </p:spPr>
      </p:pic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52CDF012-0C7A-4CFD-9D77-4FC236CEB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316927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就在這裡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我要尋求祢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懇求聖靈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翩然地降臨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如波浪洪濤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漫過我身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無比榮耀充滿全地</a:t>
            </a:r>
            <a:br>
              <a:rPr lang="en-US" sz="3600" b="1" dirty="0">
                <a:ln>
                  <a:solidFill>
                    <a:srgbClr val="043E20"/>
                  </a:solidFill>
                </a:ln>
              </a:rPr>
            </a:br>
            <a:r>
              <a:rPr lang="en-US" sz="3600" b="1" dirty="0"/>
              <a:t>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3FFDE2C-3E6B-43F7-A0F2-A293E29EA78B}"/>
              </a:ext>
            </a:extLst>
          </p:cNvPr>
          <p:cNvSpPr txBox="1">
            <a:spLocks/>
          </p:cNvSpPr>
          <p:nvPr/>
        </p:nvSpPr>
        <p:spPr bwMode="auto">
          <a:xfrm>
            <a:off x="107504" y="3212976"/>
            <a:ext cx="8784976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dirty="0"/>
              <a:t>   </a:t>
            </a:r>
            <a:br>
              <a:rPr lang="en-US" sz="3600" b="1" dirty="0"/>
            </a:b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Right here, I seek you, beseech you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May the Holy Spirit, heavenly dove descend like flood of waves surround and immerse me </a:t>
            </a:r>
            <a:b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Your glory fill the whole earth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600" b="1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35FD70A-BA1E-4026-81E5-6F94B7AA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40896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Here  2/3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3C2FB9-216F-4172-AF05-E7ACF61F1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3408"/>
            <a:ext cx="9144000" cy="7101408"/>
          </a:xfrm>
          <a:prstGeom prst="rect">
            <a:avLst/>
          </a:prstGeom>
        </p:spPr>
      </p:pic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1BB6B740-D3E1-4BA0-9DF6-A3EDE8931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5754"/>
            <a:ext cx="8229600" cy="3025254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在這裡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我要敬拜祢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全心全意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歸榮耀給祢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這一刻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在地如在天</a:t>
            </a:r>
            <a:b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這裡有祢</a:t>
            </a:r>
            <a:r>
              <a:rPr 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,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勝過萬有</a:t>
            </a:r>
            <a:r>
              <a:rPr lang="zh-TW" altLang="en-US" sz="4000" b="1" dirty="0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sz="4000" b="1" dirty="0" err="1">
                <a:ln>
                  <a:solidFill>
                    <a:srgbClr val="043E20"/>
                  </a:solidFill>
                </a:ln>
                <a:latin typeface="SimSun" panose="02010600030101010101" pitchFamily="2" charset="-122"/>
                <a:ea typeface="SimSun" panose="02010600030101010101" pitchFamily="2" charset="-122"/>
              </a:rPr>
              <a:t>別無所求</a:t>
            </a:r>
            <a:endParaRPr lang="en-US" sz="4000" b="1" dirty="0">
              <a:ln>
                <a:solidFill>
                  <a:srgbClr val="043E20"/>
                </a:solidFill>
              </a:ln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600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97447D5-7DBF-4CB1-A754-12BFC559B8A9}"/>
              </a:ext>
            </a:extLst>
          </p:cNvPr>
          <p:cNvSpPr txBox="1">
            <a:spLocks/>
          </p:cNvSpPr>
          <p:nvPr/>
        </p:nvSpPr>
        <p:spPr bwMode="auto">
          <a:xfrm>
            <a:off x="457200" y="3429000"/>
            <a:ext cx="8202706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Right here, I worship you with all my heart with all my soul </a:t>
            </a:r>
            <a:b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In this moment, world is heaven </a:t>
            </a:r>
            <a:b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For you are with me, above all things</a:t>
            </a:r>
            <a:b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what else desire more in me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600" b="1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D81152-5BBD-43F9-9CC4-6B45B8C88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40896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Here  3/3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40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新細明體</vt:lpstr>
      <vt:lpstr>Office Theme</vt:lpstr>
      <vt:lpstr>就在這裡</vt:lpstr>
      <vt:lpstr>PowerPoint Presentation</vt:lpstr>
      <vt:lpstr>PowerPoint Presentation</vt:lpstr>
      <vt:lpstr>PowerPoint Presentation</vt:lpstr>
    </vt:vector>
  </TitlesOfParts>
  <Company>University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就在這裡 Right here</dc:title>
  <dc:creator>LCCC</dc:creator>
  <cp:lastModifiedBy>Eva Li</cp:lastModifiedBy>
  <cp:revision>17</cp:revision>
  <dcterms:created xsi:type="dcterms:W3CDTF">2010-10-28T15:51:56Z</dcterms:created>
  <dcterms:modified xsi:type="dcterms:W3CDTF">2019-01-14T17:40:41Z</dcterms:modified>
</cp:coreProperties>
</file>